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8" r:id="rId5"/>
    <p:sldId id="263" r:id="rId6"/>
    <p:sldId id="264" r:id="rId7"/>
    <p:sldId id="266" r:id="rId8"/>
    <p:sldId id="267" r:id="rId9"/>
    <p:sldId id="268" r:id="rId10"/>
    <p:sldId id="269" r:id="rId11"/>
    <p:sldId id="270" r:id="rId12"/>
    <p:sldId id="271" r:id="rId13"/>
    <p:sldId id="272" r:id="rId14"/>
    <p:sldId id="274"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712177"/>
    <a:srgbClr val="CFD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5D4E9-DF4A-48DB-9C16-9DAD05E62C2E}" v="11" dt="2022-02-09T21:42:36.980"/>
  </p1510:revLst>
</p1510:revInfo>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p:restoredTop sz="94586"/>
  </p:normalViewPr>
  <p:slideViewPr>
    <p:cSldViewPr snapToGrid="0" snapToObjects="1">
      <p:cViewPr varScale="1">
        <p:scale>
          <a:sx n="62" d="100"/>
          <a:sy n="62" d="100"/>
        </p:scale>
        <p:origin x="1120"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Steve" userId="40d99391-1cc3-4ea0-888e-224555ebdaf7" providerId="ADAL" clId="{7075D4E9-DF4A-48DB-9C16-9DAD05E62C2E}"/>
    <pc:docChg chg="undo custSel delSld modSld">
      <pc:chgData name="Pearson, Steve" userId="40d99391-1cc3-4ea0-888e-224555ebdaf7" providerId="ADAL" clId="{7075D4E9-DF4A-48DB-9C16-9DAD05E62C2E}" dt="2022-02-09T21:45:22.820" v="148" actId="1076"/>
      <pc:docMkLst>
        <pc:docMk/>
      </pc:docMkLst>
      <pc:sldChg chg="addSp delSp modSp mod">
        <pc:chgData name="Pearson, Steve" userId="40d99391-1cc3-4ea0-888e-224555ebdaf7" providerId="ADAL" clId="{7075D4E9-DF4A-48DB-9C16-9DAD05E62C2E}" dt="2022-02-09T21:45:22.820" v="148" actId="1076"/>
        <pc:sldMkLst>
          <pc:docMk/>
          <pc:sldMk cId="3191633126" sldId="263"/>
        </pc:sldMkLst>
        <pc:spChg chg="mod">
          <ac:chgData name="Pearson, Steve" userId="40d99391-1cc3-4ea0-888e-224555ebdaf7" providerId="ADAL" clId="{7075D4E9-DF4A-48DB-9C16-9DAD05E62C2E}" dt="2022-02-09T21:31:22.214" v="9" actId="14100"/>
          <ac:spMkLst>
            <pc:docMk/>
            <pc:sldMk cId="3191633126" sldId="263"/>
            <ac:spMk id="5" creationId="{72860E68-67C4-4764-9386-09C16EC73184}"/>
          </ac:spMkLst>
        </pc:spChg>
        <pc:picChg chg="del">
          <ac:chgData name="Pearson, Steve" userId="40d99391-1cc3-4ea0-888e-224555ebdaf7" providerId="ADAL" clId="{7075D4E9-DF4A-48DB-9C16-9DAD05E62C2E}" dt="2022-02-09T21:30:27.313" v="0" actId="21"/>
          <ac:picMkLst>
            <pc:docMk/>
            <pc:sldMk cId="3191633126" sldId="263"/>
            <ac:picMk id="6" creationId="{2F744166-89FD-413E-B57C-0C497A214153}"/>
          </ac:picMkLst>
        </pc:picChg>
        <pc:picChg chg="add mod ord modCrop">
          <ac:chgData name="Pearson, Steve" userId="40d99391-1cc3-4ea0-888e-224555ebdaf7" providerId="ADAL" clId="{7075D4E9-DF4A-48DB-9C16-9DAD05E62C2E}" dt="2022-02-09T21:45:22.820" v="148" actId="1076"/>
          <ac:picMkLst>
            <pc:docMk/>
            <pc:sldMk cId="3191633126" sldId="263"/>
            <ac:picMk id="7" creationId="{8B1800F7-A498-4DB6-B49C-3874DD117FA1}"/>
          </ac:picMkLst>
        </pc:picChg>
      </pc:sldChg>
      <pc:sldChg chg="addSp delSp modSp mod">
        <pc:chgData name="Pearson, Steve" userId="40d99391-1cc3-4ea0-888e-224555ebdaf7" providerId="ADAL" clId="{7075D4E9-DF4A-48DB-9C16-9DAD05E62C2E}" dt="2022-02-09T21:33:10.593" v="21" actId="1076"/>
        <pc:sldMkLst>
          <pc:docMk/>
          <pc:sldMk cId="2624518304" sldId="266"/>
        </pc:sldMkLst>
        <pc:spChg chg="mod">
          <ac:chgData name="Pearson, Steve" userId="40d99391-1cc3-4ea0-888e-224555ebdaf7" providerId="ADAL" clId="{7075D4E9-DF4A-48DB-9C16-9DAD05E62C2E}" dt="2022-02-09T21:33:10.593" v="21" actId="1076"/>
          <ac:spMkLst>
            <pc:docMk/>
            <pc:sldMk cId="2624518304" sldId="266"/>
            <ac:spMk id="6" creationId="{C6484ACA-121B-43E9-AD16-D886045D8D91}"/>
          </ac:spMkLst>
        </pc:spChg>
        <pc:picChg chg="del">
          <ac:chgData name="Pearson, Steve" userId="40d99391-1cc3-4ea0-888e-224555ebdaf7" providerId="ADAL" clId="{7075D4E9-DF4A-48DB-9C16-9DAD05E62C2E}" dt="2022-02-09T21:32:20.319" v="12" actId="478"/>
          <ac:picMkLst>
            <pc:docMk/>
            <pc:sldMk cId="2624518304" sldId="266"/>
            <ac:picMk id="5" creationId="{3732EE1F-EECB-41D0-85D6-992A8A344CB8}"/>
          </ac:picMkLst>
        </pc:picChg>
        <pc:picChg chg="add mod ord modCrop">
          <ac:chgData name="Pearson, Steve" userId="40d99391-1cc3-4ea0-888e-224555ebdaf7" providerId="ADAL" clId="{7075D4E9-DF4A-48DB-9C16-9DAD05E62C2E}" dt="2022-02-09T21:33:04.259" v="20" actId="1076"/>
          <ac:picMkLst>
            <pc:docMk/>
            <pc:sldMk cId="2624518304" sldId="266"/>
            <ac:picMk id="7" creationId="{9948D4EB-37A7-43D6-AD10-C57C5288B0D9}"/>
          </ac:picMkLst>
        </pc:picChg>
      </pc:sldChg>
      <pc:sldChg chg="addSp delSp modSp mod">
        <pc:chgData name="Pearson, Steve" userId="40d99391-1cc3-4ea0-888e-224555ebdaf7" providerId="ADAL" clId="{7075D4E9-DF4A-48DB-9C16-9DAD05E62C2E}" dt="2022-02-09T21:35:13.314" v="35" actId="1076"/>
        <pc:sldMkLst>
          <pc:docMk/>
          <pc:sldMk cId="1158189143" sldId="267"/>
        </pc:sldMkLst>
        <pc:picChg chg="add mod modCrop">
          <ac:chgData name="Pearson, Steve" userId="40d99391-1cc3-4ea0-888e-224555ebdaf7" providerId="ADAL" clId="{7075D4E9-DF4A-48DB-9C16-9DAD05E62C2E}" dt="2022-02-09T21:34:47.240" v="29" actId="1076"/>
          <ac:picMkLst>
            <pc:docMk/>
            <pc:sldMk cId="1158189143" sldId="267"/>
            <ac:picMk id="4" creationId="{0E106F12-EA23-4B44-AAA0-987535B5A848}"/>
          </ac:picMkLst>
        </pc:picChg>
        <pc:picChg chg="add mod modCrop">
          <ac:chgData name="Pearson, Steve" userId="40d99391-1cc3-4ea0-888e-224555ebdaf7" providerId="ADAL" clId="{7075D4E9-DF4A-48DB-9C16-9DAD05E62C2E}" dt="2022-02-09T21:35:13.314" v="35" actId="1076"/>
          <ac:picMkLst>
            <pc:docMk/>
            <pc:sldMk cId="1158189143" sldId="267"/>
            <ac:picMk id="5" creationId="{7E1554E0-3D4D-4C59-890A-5CAC4FC57BE4}"/>
          </ac:picMkLst>
        </pc:picChg>
        <pc:picChg chg="del">
          <ac:chgData name="Pearson, Steve" userId="40d99391-1cc3-4ea0-888e-224555ebdaf7" providerId="ADAL" clId="{7075D4E9-DF4A-48DB-9C16-9DAD05E62C2E}" dt="2022-02-09T21:33:35.466" v="22" actId="478"/>
          <ac:picMkLst>
            <pc:docMk/>
            <pc:sldMk cId="1158189143" sldId="267"/>
            <ac:picMk id="6" creationId="{3108E647-1AEA-40CF-A107-C51FFC1DF1EA}"/>
          </ac:picMkLst>
        </pc:picChg>
      </pc:sldChg>
      <pc:sldChg chg="addSp delSp modSp mod">
        <pc:chgData name="Pearson, Steve" userId="40d99391-1cc3-4ea0-888e-224555ebdaf7" providerId="ADAL" clId="{7075D4E9-DF4A-48DB-9C16-9DAD05E62C2E}" dt="2022-02-09T21:37:14.588" v="82" actId="1076"/>
        <pc:sldMkLst>
          <pc:docMk/>
          <pc:sldMk cId="1045641534" sldId="268"/>
        </pc:sldMkLst>
        <pc:spChg chg="mod">
          <ac:chgData name="Pearson, Steve" userId="40d99391-1cc3-4ea0-888e-224555ebdaf7" providerId="ADAL" clId="{7075D4E9-DF4A-48DB-9C16-9DAD05E62C2E}" dt="2022-02-09T21:36:19.308" v="70" actId="20577"/>
          <ac:spMkLst>
            <pc:docMk/>
            <pc:sldMk cId="1045641534" sldId="268"/>
            <ac:spMk id="3" creationId="{130782A2-CF1E-4865-A03E-8A24FBEDC6C2}"/>
          </ac:spMkLst>
        </pc:spChg>
        <pc:spChg chg="mod">
          <ac:chgData name="Pearson, Steve" userId="40d99391-1cc3-4ea0-888e-224555ebdaf7" providerId="ADAL" clId="{7075D4E9-DF4A-48DB-9C16-9DAD05E62C2E}" dt="2022-02-09T21:37:14.588" v="82" actId="1076"/>
          <ac:spMkLst>
            <pc:docMk/>
            <pc:sldMk cId="1045641534" sldId="268"/>
            <ac:spMk id="5" creationId="{0370A578-E0B7-487B-B527-F18BDE204595}"/>
          </ac:spMkLst>
        </pc:spChg>
        <pc:spChg chg="mod">
          <ac:chgData name="Pearson, Steve" userId="40d99391-1cc3-4ea0-888e-224555ebdaf7" providerId="ADAL" clId="{7075D4E9-DF4A-48DB-9C16-9DAD05E62C2E}" dt="2022-02-09T21:36:37.898" v="74" actId="14100"/>
          <ac:spMkLst>
            <pc:docMk/>
            <pc:sldMk cId="1045641534" sldId="268"/>
            <ac:spMk id="6" creationId="{50C520FE-D2DA-4F1E-A4E1-6E8B915D7929}"/>
          </ac:spMkLst>
        </pc:spChg>
        <pc:spChg chg="mod">
          <ac:chgData name="Pearson, Steve" userId="40d99391-1cc3-4ea0-888e-224555ebdaf7" providerId="ADAL" clId="{7075D4E9-DF4A-48DB-9C16-9DAD05E62C2E}" dt="2022-02-09T21:36:44.531" v="75" actId="14100"/>
          <ac:spMkLst>
            <pc:docMk/>
            <pc:sldMk cId="1045641534" sldId="268"/>
            <ac:spMk id="8" creationId="{ABEDE6D1-2A81-46E2-88CA-25D8C8B55D23}"/>
          </ac:spMkLst>
        </pc:spChg>
        <pc:spChg chg="mod">
          <ac:chgData name="Pearson, Steve" userId="40d99391-1cc3-4ea0-888e-224555ebdaf7" providerId="ADAL" clId="{7075D4E9-DF4A-48DB-9C16-9DAD05E62C2E}" dt="2022-02-09T21:36:53.002" v="77" actId="14100"/>
          <ac:spMkLst>
            <pc:docMk/>
            <pc:sldMk cId="1045641534" sldId="268"/>
            <ac:spMk id="9" creationId="{5A35D79E-32DD-4596-AF05-C2DB2AD7EFED}"/>
          </ac:spMkLst>
        </pc:spChg>
        <pc:picChg chg="del">
          <ac:chgData name="Pearson, Steve" userId="40d99391-1cc3-4ea0-888e-224555ebdaf7" providerId="ADAL" clId="{7075D4E9-DF4A-48DB-9C16-9DAD05E62C2E}" dt="2022-02-09T21:35:32.108" v="36" actId="478"/>
          <ac:picMkLst>
            <pc:docMk/>
            <pc:sldMk cId="1045641534" sldId="268"/>
            <ac:picMk id="7" creationId="{2BD69B38-251A-40C1-9752-1E20BFE5A63A}"/>
          </ac:picMkLst>
        </pc:picChg>
        <pc:picChg chg="add mod ord modCrop">
          <ac:chgData name="Pearson, Steve" userId="40d99391-1cc3-4ea0-888e-224555ebdaf7" providerId="ADAL" clId="{7075D4E9-DF4A-48DB-9C16-9DAD05E62C2E}" dt="2022-02-09T21:36:32.937" v="73" actId="1076"/>
          <ac:picMkLst>
            <pc:docMk/>
            <pc:sldMk cId="1045641534" sldId="268"/>
            <ac:picMk id="10" creationId="{10A2C955-B391-4978-9F5C-3F0462F3C05B}"/>
          </ac:picMkLst>
        </pc:picChg>
      </pc:sldChg>
      <pc:sldChg chg="addSp delSp modSp mod">
        <pc:chgData name="Pearson, Steve" userId="40d99391-1cc3-4ea0-888e-224555ebdaf7" providerId="ADAL" clId="{7075D4E9-DF4A-48DB-9C16-9DAD05E62C2E}" dt="2022-02-09T21:37:53.878" v="90" actId="1076"/>
        <pc:sldMkLst>
          <pc:docMk/>
          <pc:sldMk cId="3741320562" sldId="269"/>
        </pc:sldMkLst>
        <pc:picChg chg="add mod modCrop">
          <ac:chgData name="Pearson, Steve" userId="40d99391-1cc3-4ea0-888e-224555ebdaf7" providerId="ADAL" clId="{7075D4E9-DF4A-48DB-9C16-9DAD05E62C2E}" dt="2022-02-09T21:37:53.878" v="90" actId="1076"/>
          <ac:picMkLst>
            <pc:docMk/>
            <pc:sldMk cId="3741320562" sldId="269"/>
            <ac:picMk id="5" creationId="{D7F6991C-4BA9-4479-A93C-B09A4169B81C}"/>
          </ac:picMkLst>
        </pc:picChg>
        <pc:picChg chg="del">
          <ac:chgData name="Pearson, Steve" userId="40d99391-1cc3-4ea0-888e-224555ebdaf7" providerId="ADAL" clId="{7075D4E9-DF4A-48DB-9C16-9DAD05E62C2E}" dt="2022-02-09T21:37:27.120" v="83" actId="478"/>
          <ac:picMkLst>
            <pc:docMk/>
            <pc:sldMk cId="3741320562" sldId="269"/>
            <ac:picMk id="6" creationId="{1ACD96E1-E65F-46B9-BEB9-0065852123E0}"/>
          </ac:picMkLst>
        </pc:picChg>
      </pc:sldChg>
      <pc:sldChg chg="addSp delSp modSp mod">
        <pc:chgData name="Pearson, Steve" userId="40d99391-1cc3-4ea0-888e-224555ebdaf7" providerId="ADAL" clId="{7075D4E9-DF4A-48DB-9C16-9DAD05E62C2E}" dt="2022-02-09T21:39:27.959" v="106" actId="5793"/>
        <pc:sldMkLst>
          <pc:docMk/>
          <pc:sldMk cId="1558859923" sldId="270"/>
        </pc:sldMkLst>
        <pc:spChg chg="mod">
          <ac:chgData name="Pearson, Steve" userId="40d99391-1cc3-4ea0-888e-224555ebdaf7" providerId="ADAL" clId="{7075D4E9-DF4A-48DB-9C16-9DAD05E62C2E}" dt="2022-02-09T21:39:27.959" v="106" actId="5793"/>
          <ac:spMkLst>
            <pc:docMk/>
            <pc:sldMk cId="1558859923" sldId="270"/>
            <ac:spMk id="3" creationId="{130782A2-CF1E-4865-A03E-8A24FBEDC6C2}"/>
          </ac:spMkLst>
        </pc:spChg>
        <pc:spChg chg="mod">
          <ac:chgData name="Pearson, Steve" userId="40d99391-1cc3-4ea0-888e-224555ebdaf7" providerId="ADAL" clId="{7075D4E9-DF4A-48DB-9C16-9DAD05E62C2E}" dt="2022-02-09T21:39:12.095" v="103" actId="1076"/>
          <ac:spMkLst>
            <pc:docMk/>
            <pc:sldMk cId="1558859923" sldId="270"/>
            <ac:spMk id="5" creationId="{266C1089-BED3-4EBC-A9DA-9D35B74F13DD}"/>
          </ac:spMkLst>
        </pc:spChg>
        <pc:spChg chg="mod ord">
          <ac:chgData name="Pearson, Steve" userId="40d99391-1cc3-4ea0-888e-224555ebdaf7" providerId="ADAL" clId="{7075D4E9-DF4A-48DB-9C16-9DAD05E62C2E}" dt="2022-02-09T21:39:25.261" v="105" actId="1076"/>
          <ac:spMkLst>
            <pc:docMk/>
            <pc:sldMk cId="1558859923" sldId="270"/>
            <ac:spMk id="6" creationId="{A53DFA05-AD49-4B48-94FF-A5AAC22A3AD9}"/>
          </ac:spMkLst>
        </pc:spChg>
        <pc:picChg chg="del">
          <ac:chgData name="Pearson, Steve" userId="40d99391-1cc3-4ea0-888e-224555ebdaf7" providerId="ADAL" clId="{7075D4E9-DF4A-48DB-9C16-9DAD05E62C2E}" dt="2022-02-09T21:38:13.518" v="91" actId="478"/>
          <ac:picMkLst>
            <pc:docMk/>
            <pc:sldMk cId="1558859923" sldId="270"/>
            <ac:picMk id="4" creationId="{9BB5EB81-30E8-4E8F-8F92-3F79BD1D743A}"/>
          </ac:picMkLst>
        </pc:picChg>
        <pc:picChg chg="add mod ord modCrop">
          <ac:chgData name="Pearson, Steve" userId="40d99391-1cc3-4ea0-888e-224555ebdaf7" providerId="ADAL" clId="{7075D4E9-DF4A-48DB-9C16-9DAD05E62C2E}" dt="2022-02-09T21:39:15.088" v="104" actId="167"/>
          <ac:picMkLst>
            <pc:docMk/>
            <pc:sldMk cId="1558859923" sldId="270"/>
            <ac:picMk id="7" creationId="{38D0B7B5-B4ED-4CE1-8598-249A2B417064}"/>
          </ac:picMkLst>
        </pc:picChg>
      </pc:sldChg>
      <pc:sldChg chg="addSp delSp modSp mod">
        <pc:chgData name="Pearson, Steve" userId="40d99391-1cc3-4ea0-888e-224555ebdaf7" providerId="ADAL" clId="{7075D4E9-DF4A-48DB-9C16-9DAD05E62C2E}" dt="2022-02-09T21:43:06.651" v="139" actId="1076"/>
        <pc:sldMkLst>
          <pc:docMk/>
          <pc:sldMk cId="2922041768" sldId="272"/>
        </pc:sldMkLst>
        <pc:picChg chg="add mod modCrop">
          <ac:chgData name="Pearson, Steve" userId="40d99391-1cc3-4ea0-888e-224555ebdaf7" providerId="ADAL" clId="{7075D4E9-DF4A-48DB-9C16-9DAD05E62C2E}" dt="2022-02-09T21:42:24.665" v="130" actId="732"/>
          <ac:picMkLst>
            <pc:docMk/>
            <pc:sldMk cId="2922041768" sldId="272"/>
            <ac:picMk id="4" creationId="{C1A8DD8B-F291-4FE9-BDB9-B0900191E830}"/>
          </ac:picMkLst>
        </pc:picChg>
        <pc:picChg chg="del">
          <ac:chgData name="Pearson, Steve" userId="40d99391-1cc3-4ea0-888e-224555ebdaf7" providerId="ADAL" clId="{7075D4E9-DF4A-48DB-9C16-9DAD05E62C2E}" dt="2022-02-09T21:39:45.417" v="107" actId="478"/>
          <ac:picMkLst>
            <pc:docMk/>
            <pc:sldMk cId="2922041768" sldId="272"/>
            <ac:picMk id="5" creationId="{748FFF2F-52F9-4AF7-98D9-5C649C13CF1C}"/>
          </ac:picMkLst>
        </pc:picChg>
        <pc:picChg chg="add del mod">
          <ac:chgData name="Pearson, Steve" userId="40d99391-1cc3-4ea0-888e-224555ebdaf7" providerId="ADAL" clId="{7075D4E9-DF4A-48DB-9C16-9DAD05E62C2E}" dt="2022-02-09T21:41:30.626" v="119" actId="478"/>
          <ac:picMkLst>
            <pc:docMk/>
            <pc:sldMk cId="2922041768" sldId="272"/>
            <ac:picMk id="6" creationId="{8548BB2E-1971-4E8E-84E6-8B698FACAB22}"/>
          </ac:picMkLst>
        </pc:picChg>
        <pc:picChg chg="add mod modCrop">
          <ac:chgData name="Pearson, Steve" userId="40d99391-1cc3-4ea0-888e-224555ebdaf7" providerId="ADAL" clId="{7075D4E9-DF4A-48DB-9C16-9DAD05E62C2E}" dt="2022-02-09T21:43:03.732" v="138" actId="1076"/>
          <ac:picMkLst>
            <pc:docMk/>
            <pc:sldMk cId="2922041768" sldId="272"/>
            <ac:picMk id="7" creationId="{026BD897-EA85-4D4C-AF86-A20118C11933}"/>
          </ac:picMkLst>
        </pc:picChg>
        <pc:picChg chg="add mod modCrop">
          <ac:chgData name="Pearson, Steve" userId="40d99391-1cc3-4ea0-888e-224555ebdaf7" providerId="ADAL" clId="{7075D4E9-DF4A-48DB-9C16-9DAD05E62C2E}" dt="2022-02-09T21:43:06.651" v="139" actId="1076"/>
          <ac:picMkLst>
            <pc:docMk/>
            <pc:sldMk cId="2922041768" sldId="272"/>
            <ac:picMk id="8" creationId="{25681A57-E8D9-430C-BA1E-6B033DF1470D}"/>
          </ac:picMkLst>
        </pc:picChg>
      </pc:sldChg>
      <pc:sldChg chg="modSp del mod">
        <pc:chgData name="Pearson, Steve" userId="40d99391-1cc3-4ea0-888e-224555ebdaf7" providerId="ADAL" clId="{7075D4E9-DF4A-48DB-9C16-9DAD05E62C2E}" dt="2022-02-09T21:44:54.031" v="147" actId="2696"/>
        <pc:sldMkLst>
          <pc:docMk/>
          <pc:sldMk cId="2211540374" sldId="273"/>
        </pc:sldMkLst>
        <pc:picChg chg="mod modCrop">
          <ac:chgData name="Pearson, Steve" userId="40d99391-1cc3-4ea0-888e-224555ebdaf7" providerId="ADAL" clId="{7075D4E9-DF4A-48DB-9C16-9DAD05E62C2E}" dt="2022-02-09T21:44:07.696" v="146" actId="1076"/>
          <ac:picMkLst>
            <pc:docMk/>
            <pc:sldMk cId="2211540374" sldId="273"/>
            <ac:picMk id="5" creationId="{E839015A-296A-4961-95E9-AF7360B795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FA598D5-9EA8-45B1-A636-13D4016AFA62}" type="datetimeFigureOut">
              <a:rPr lang="en-GB" smtClean="0"/>
              <a:t>09/02/2022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8107926-A1B1-44AC-8678-3FCC0BAAD0CB}" type="slidenum">
              <a:rPr lang="en-GB" smtClean="0"/>
              <a:t>‹#›</a:t>
            </a:fld>
            <a:endParaRPr lang="en-GB"/>
          </a:p>
        </p:txBody>
      </p:sp>
    </p:spTree>
    <p:extLst>
      <p:ext uri="{BB962C8B-B14F-4D97-AF65-F5344CB8AC3E}">
        <p14:creationId xmlns:p14="http://schemas.microsoft.com/office/powerpoint/2010/main" val="305017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107926-A1B1-44AC-8678-3FCC0BAAD0CB}" type="slidenum">
              <a:rPr lang="en-GB" smtClean="0"/>
              <a:t>5</a:t>
            </a:fld>
            <a:endParaRPr lang="en-GB"/>
          </a:p>
        </p:txBody>
      </p:sp>
    </p:spTree>
    <p:extLst>
      <p:ext uri="{BB962C8B-B14F-4D97-AF65-F5344CB8AC3E}">
        <p14:creationId xmlns:p14="http://schemas.microsoft.com/office/powerpoint/2010/main" val="140275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107926-A1B1-44AC-8678-3FCC0BAAD0CB}" type="slidenum">
              <a:rPr lang="en-GB" smtClean="0"/>
              <a:t>11</a:t>
            </a:fld>
            <a:endParaRPr lang="en-GB"/>
          </a:p>
        </p:txBody>
      </p:sp>
    </p:spTree>
    <p:extLst>
      <p:ext uri="{BB962C8B-B14F-4D97-AF65-F5344CB8AC3E}">
        <p14:creationId xmlns:p14="http://schemas.microsoft.com/office/powerpoint/2010/main" val="305368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0" i="0">
                <a:latin typeface="Hind Light" charset="0"/>
                <a:ea typeface="Hind Light" charset="0"/>
                <a:cs typeface="Hind Light" charset="0"/>
              </a:defRPr>
            </a:lvl1pPr>
          </a:lstStyle>
          <a:p>
            <a:fld id="{D57F1E4F-1CFF-5643-939E-217C01CDF565}" type="slidenum">
              <a:rPr lang="en-US" smtClean="0"/>
              <a:pPr/>
              <a:t>‹#›</a:t>
            </a:fld>
            <a:endParaRPr lang="en-US" dirty="0"/>
          </a:p>
        </p:txBody>
      </p:sp>
      <p:sp>
        <p:nvSpPr>
          <p:cNvPr id="9" name="Date Placeholder 3"/>
          <p:cNvSpPr>
            <a:spLocks noGrp="1"/>
          </p:cNvSpPr>
          <p:nvPr>
            <p:ph type="dt" sz="half" idx="10"/>
          </p:nvPr>
        </p:nvSpPr>
        <p:spPr>
          <a:xfrm>
            <a:off x="9334626" y="6041362"/>
            <a:ext cx="1343706" cy="365125"/>
          </a:xfrm>
          <a:prstGeom prst="rect">
            <a:avLst/>
          </a:prstGeom>
        </p:spPr>
        <p:txBody>
          <a:bodyPr anchor="b"/>
          <a:lstStyle>
            <a:lvl1pPr algn="r">
              <a:defRPr sz="900" b="1" i="0">
                <a:latin typeface="Hind" charset="0"/>
                <a:ea typeface="Hind" charset="0"/>
                <a:cs typeface="Hind" charset="0"/>
              </a:defRPr>
            </a:lvl1pPr>
          </a:lstStyle>
          <a:p>
            <a:r>
              <a:rPr lang="en-GB" dirty="0"/>
              <a:t>02/06/2017</a:t>
            </a:r>
            <a:endParaRPr lang="en-US" dirty="0"/>
          </a:p>
        </p:txBody>
      </p:sp>
      <p:sp>
        <p:nvSpPr>
          <p:cNvPr id="11" name="Title 1"/>
          <p:cNvSpPr>
            <a:spLocks noGrp="1"/>
          </p:cNvSpPr>
          <p:nvPr>
            <p:ph type="ctrTitle"/>
          </p:nvPr>
        </p:nvSpPr>
        <p:spPr>
          <a:xfrm>
            <a:off x="637408" y="1354382"/>
            <a:ext cx="10572000" cy="3268156"/>
          </a:xfrm>
          <a:prstGeom prst="rect">
            <a:avLst/>
          </a:prstGeom>
        </p:spPr>
        <p:txBody>
          <a:bodyPr anchor="t"/>
          <a:lstStyle>
            <a:lvl1pPr marL="0" indent="0">
              <a:buFont typeface="Arial" panose="020B0604020202020204" pitchFamily="34" charset="0"/>
              <a:buNone/>
              <a:defRPr>
                <a:solidFill>
                  <a:srgbClr val="712177"/>
                </a:solidFill>
              </a:defRPr>
            </a:lvl1pPr>
          </a:lstStyle>
          <a:p>
            <a:endParaRPr lang="en-GB" sz="4800" dirty="0"/>
          </a:p>
        </p:txBody>
      </p:sp>
      <p:sp>
        <p:nvSpPr>
          <p:cNvPr id="13" name="Subtitle 2"/>
          <p:cNvSpPr>
            <a:spLocks noGrp="1"/>
          </p:cNvSpPr>
          <p:nvPr>
            <p:ph type="subTitle" idx="1"/>
          </p:nvPr>
        </p:nvSpPr>
        <p:spPr>
          <a:xfrm>
            <a:off x="637408" y="3380402"/>
            <a:ext cx="10572000" cy="1385047"/>
          </a:xfrm>
        </p:spPr>
        <p:txBody>
          <a:bodyPr anchor="t">
            <a:noAutofit/>
          </a:bodyPr>
          <a:lstStyle>
            <a:lvl1pPr marL="0" indent="0">
              <a:buFontTx/>
              <a:buNone/>
              <a:defRPr/>
            </a:lvl1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0" i="0">
                <a:latin typeface="Hind Light" charset="0"/>
                <a:ea typeface="Hind Light" charset="0"/>
                <a:cs typeface="Hind Light" charset="0"/>
              </a:defRPr>
            </a:lvl1pPr>
          </a:lstStyle>
          <a:p>
            <a:fld id="{D57F1E4F-1CFF-5643-939E-217C01CDF565}" type="slidenum">
              <a:rPr lang="en-US" smtClean="0"/>
              <a:pPr/>
              <a:t>‹#›</a:t>
            </a:fld>
            <a:endParaRPr lang="en-US" dirty="0"/>
          </a:p>
        </p:txBody>
      </p:sp>
      <p:sp>
        <p:nvSpPr>
          <p:cNvPr id="9" name="Date Placeholder 3"/>
          <p:cNvSpPr>
            <a:spLocks noGrp="1"/>
          </p:cNvSpPr>
          <p:nvPr>
            <p:ph type="dt" sz="half" idx="10"/>
          </p:nvPr>
        </p:nvSpPr>
        <p:spPr>
          <a:xfrm>
            <a:off x="9334626" y="6041362"/>
            <a:ext cx="1343706" cy="365125"/>
          </a:xfrm>
          <a:prstGeom prst="rect">
            <a:avLst/>
          </a:prstGeom>
        </p:spPr>
        <p:txBody>
          <a:bodyPr anchor="b"/>
          <a:lstStyle>
            <a:lvl1pPr algn="r">
              <a:defRPr sz="900" b="1" i="0">
                <a:latin typeface="Hind" charset="0"/>
                <a:ea typeface="Hind" charset="0"/>
                <a:cs typeface="Hind" charset="0"/>
              </a:defRPr>
            </a:lvl1pPr>
          </a:lstStyle>
          <a:p>
            <a:r>
              <a:rPr lang="en-GB" dirty="0"/>
              <a:t>02/06/2017</a:t>
            </a:r>
            <a:endParaRPr lang="en-US" dirty="0"/>
          </a:p>
        </p:txBody>
      </p:sp>
      <p:sp>
        <p:nvSpPr>
          <p:cNvPr id="11" name="Title 1"/>
          <p:cNvSpPr>
            <a:spLocks noGrp="1"/>
          </p:cNvSpPr>
          <p:nvPr>
            <p:ph type="ctrTitle"/>
          </p:nvPr>
        </p:nvSpPr>
        <p:spPr>
          <a:xfrm>
            <a:off x="637408" y="1354382"/>
            <a:ext cx="10572000" cy="1198318"/>
          </a:xfrm>
          <a:prstGeom prst="rect">
            <a:avLst/>
          </a:prstGeom>
        </p:spPr>
        <p:txBody>
          <a:bodyPr anchor="t"/>
          <a:lstStyle>
            <a:lvl1pPr>
              <a:defRPr>
                <a:solidFill>
                  <a:srgbClr val="712177"/>
                </a:solidFill>
              </a:defRPr>
            </a:lvl1pPr>
          </a:lstStyle>
          <a:p>
            <a:endParaRPr lang="en-GB" sz="4800" dirty="0"/>
          </a:p>
        </p:txBody>
      </p:sp>
      <p:sp>
        <p:nvSpPr>
          <p:cNvPr id="4" name="Text Placeholder 3">
            <a:extLst>
              <a:ext uri="{FF2B5EF4-FFF2-40B4-BE49-F238E27FC236}">
                <a16:creationId xmlns:a16="http://schemas.microsoft.com/office/drawing/2014/main" id="{1E0950AB-3A83-4F78-B5B6-1B215AA06655}"/>
              </a:ext>
            </a:extLst>
          </p:cNvPr>
          <p:cNvSpPr>
            <a:spLocks noGrp="1"/>
          </p:cNvSpPr>
          <p:nvPr>
            <p:ph type="body" sz="quarter" idx="13"/>
          </p:nvPr>
        </p:nvSpPr>
        <p:spPr>
          <a:xfrm>
            <a:off x="638175" y="2752725"/>
            <a:ext cx="10571163" cy="293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050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7" y="1348413"/>
            <a:ext cx="10571998" cy="545777"/>
          </a:xfrm>
          <a:prstGeom prst="rect">
            <a:avLst/>
          </a:prstGeom>
          <a:effectLst/>
        </p:spPr>
        <p:txBody>
          <a:bodyPr/>
          <a:lstStyle>
            <a:lvl1pPr>
              <a:defRPr sz="2800">
                <a:solidFill>
                  <a:srgbClr val="712177"/>
                </a:solidFill>
              </a:defRPr>
            </a:lvl1pPr>
          </a:lstStyle>
          <a:p>
            <a:r>
              <a:rPr lang="en-US" dirty="0"/>
              <a:t>Click to edit Master title style</a:t>
            </a:r>
          </a:p>
        </p:txBody>
      </p:sp>
      <p:sp>
        <p:nvSpPr>
          <p:cNvPr id="3" name="Content Placeholder 2"/>
          <p:cNvSpPr>
            <a:spLocks noGrp="1"/>
          </p:cNvSpPr>
          <p:nvPr>
            <p:ph idx="1"/>
          </p:nvPr>
        </p:nvSpPr>
        <p:spPr>
          <a:xfrm>
            <a:off x="818712" y="2222287"/>
            <a:ext cx="10554574" cy="3636511"/>
          </a:xfrm>
        </p:spPr>
        <p:txBody>
          <a:bodyPr anchor="t"/>
          <a:lstStyle>
            <a:lvl1pPr marL="285750" indent="-285750">
              <a:buClr>
                <a:srgbClr val="712177"/>
              </a:buClr>
              <a:buFont typeface="Arial" panose="020B0604020202020204" pitchFamily="34" charset="0"/>
              <a:buChar char="•"/>
              <a:defRPr/>
            </a:lvl1pPr>
            <a:lvl2pPr marL="742950" indent="-285750">
              <a:buClr>
                <a:srgbClr val="712177"/>
              </a:buClr>
              <a:buFont typeface="Arial" panose="020B0604020202020204" pitchFamily="34" charset="0"/>
              <a:buChar char="•"/>
              <a:defRPr/>
            </a:lvl2pPr>
            <a:lvl3pPr marL="1200150" indent="-285750">
              <a:buClr>
                <a:srgbClr val="712177"/>
              </a:buClr>
              <a:buFont typeface="Arial" panose="020B0604020202020204" pitchFamily="34" charset="0"/>
              <a:buChar char="•"/>
              <a:defRPr/>
            </a:lvl3pPr>
            <a:lvl4pPr marL="1543050" indent="-171450">
              <a:buClr>
                <a:srgbClr val="712177"/>
              </a:buClr>
              <a:buFont typeface="Arial" panose="020B0604020202020204" pitchFamily="34" charset="0"/>
              <a:buChar char="•"/>
              <a:defRPr/>
            </a:lvl4pPr>
            <a:lvl5pPr marL="2000250" indent="-171450">
              <a:buClr>
                <a:srgbClr val="712177"/>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Date Placeholder 3"/>
          <p:cNvSpPr>
            <a:spLocks noGrp="1"/>
          </p:cNvSpPr>
          <p:nvPr>
            <p:ph type="dt" sz="half" idx="10"/>
          </p:nvPr>
        </p:nvSpPr>
        <p:spPr>
          <a:xfrm>
            <a:off x="9334626" y="6041362"/>
            <a:ext cx="1343706" cy="365125"/>
          </a:xfrm>
          <a:prstGeom prst="rect">
            <a:avLst/>
          </a:prstGeom>
        </p:spPr>
        <p:txBody>
          <a:bodyPr anchor="b"/>
          <a:lstStyle>
            <a:lvl1pPr algn="r">
              <a:defRPr sz="900" b="1" i="0">
                <a:latin typeface="Hind" charset="0"/>
                <a:ea typeface="Hind" charset="0"/>
                <a:cs typeface="Hind" charset="0"/>
              </a:defRPr>
            </a:lvl1pPr>
          </a:lstStyle>
          <a:p>
            <a:r>
              <a:rPr lang="en-GB" dirty="0"/>
              <a:t>02/06/2017</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8712" y="2222287"/>
            <a:ext cx="5185873" cy="3638763"/>
          </a:xfrm>
        </p:spPr>
        <p:txBody>
          <a:bodyPr anchor="t">
            <a:normAutofit/>
          </a:bodyPr>
          <a:lstStyle>
            <a:lvl1pPr>
              <a:buClr>
                <a:srgbClr val="712177"/>
              </a:buClr>
              <a:defRPr/>
            </a:lvl1pPr>
            <a:lvl2pPr>
              <a:buClr>
                <a:srgbClr val="712177"/>
              </a:buClr>
              <a:defRPr/>
            </a:lvl2pPr>
            <a:lvl3pPr>
              <a:buClr>
                <a:srgbClr val="712177"/>
              </a:buClr>
              <a:defRPr/>
            </a:lvl3pPr>
            <a:lvl4pPr>
              <a:buClr>
                <a:srgbClr val="712177"/>
              </a:buClr>
              <a:defRPr/>
            </a:lvl4pPr>
            <a:lvl5pPr>
              <a:buClr>
                <a:srgbClr val="71217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2222287"/>
            <a:ext cx="5194583" cy="3638764"/>
          </a:xfrm>
        </p:spPr>
        <p:txBody>
          <a:bodyPr anchor="t">
            <a:normAutofit/>
          </a:bodyPr>
          <a:lstStyle>
            <a:lvl1pPr>
              <a:buClr>
                <a:srgbClr val="712177"/>
              </a:buClr>
              <a:defRPr/>
            </a:lvl1pPr>
            <a:lvl2pPr>
              <a:buClr>
                <a:srgbClr val="712177"/>
              </a:buClr>
              <a:defRPr/>
            </a:lvl2pPr>
            <a:lvl3pPr>
              <a:buClr>
                <a:srgbClr val="712177"/>
              </a:buClr>
              <a:defRPr/>
            </a:lvl3pPr>
            <a:lvl4pPr>
              <a:buClr>
                <a:srgbClr val="712177"/>
              </a:buClr>
              <a:defRPr/>
            </a:lvl4pPr>
            <a:lvl5pPr>
              <a:buClr>
                <a:srgbClr val="71217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9" name="Date Placeholder 3"/>
          <p:cNvSpPr>
            <a:spLocks noGrp="1"/>
          </p:cNvSpPr>
          <p:nvPr>
            <p:ph type="dt" sz="half" idx="10"/>
          </p:nvPr>
        </p:nvSpPr>
        <p:spPr>
          <a:xfrm>
            <a:off x="9334626" y="6041362"/>
            <a:ext cx="1343706" cy="365125"/>
          </a:xfrm>
          <a:prstGeom prst="rect">
            <a:avLst/>
          </a:prstGeom>
        </p:spPr>
        <p:txBody>
          <a:bodyPr anchor="b"/>
          <a:lstStyle>
            <a:lvl1pPr algn="r">
              <a:defRPr sz="900" b="1" i="0">
                <a:latin typeface="Hind" charset="0"/>
                <a:ea typeface="Hind" charset="0"/>
                <a:cs typeface="Hind" charset="0"/>
              </a:defRPr>
            </a:lvl1pPr>
          </a:lstStyle>
          <a:p>
            <a:r>
              <a:rPr lang="en-GB" dirty="0"/>
              <a:t>02/06/2017</a:t>
            </a:r>
            <a:endParaRPr lang="en-US" dirty="0"/>
          </a:p>
        </p:txBody>
      </p:sp>
      <p:sp>
        <p:nvSpPr>
          <p:cNvPr id="18" name="Title 1"/>
          <p:cNvSpPr>
            <a:spLocks noGrp="1"/>
          </p:cNvSpPr>
          <p:nvPr>
            <p:ph type="title"/>
          </p:nvPr>
        </p:nvSpPr>
        <p:spPr>
          <a:xfrm>
            <a:off x="688977" y="1205723"/>
            <a:ext cx="10571998" cy="799073"/>
          </a:xfrm>
          <a:prstGeom prst="rect">
            <a:avLst/>
          </a:prstGeom>
          <a:effectLst/>
        </p:spPr>
        <p:txBody>
          <a:bodyPr/>
          <a:lstStyle>
            <a:lvl1pPr>
              <a:defRPr sz="2800">
                <a:solidFill>
                  <a:srgbClr val="712177"/>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8712" y="2222287"/>
            <a:ext cx="5185873" cy="3638763"/>
          </a:xfrm>
        </p:spPr>
        <p:txBody>
          <a:bodyPr anchor="t">
            <a:normAutofit/>
          </a:bodyPr>
          <a:lstStyle>
            <a:lvl1pPr>
              <a:buClr>
                <a:srgbClr val="712177"/>
              </a:buClr>
              <a:defRPr/>
            </a:lvl1pPr>
            <a:lvl2pPr>
              <a:buClr>
                <a:srgbClr val="712177"/>
              </a:buClr>
              <a:defRPr/>
            </a:lvl2pPr>
            <a:lvl3pPr>
              <a:buClr>
                <a:srgbClr val="712177"/>
              </a:buClr>
              <a:defRPr/>
            </a:lvl3pPr>
            <a:lvl4pPr>
              <a:buClr>
                <a:srgbClr val="712177"/>
              </a:buClr>
              <a:defRPr/>
            </a:lvl4pPr>
            <a:lvl5pPr>
              <a:buClr>
                <a:srgbClr val="71217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2222287"/>
            <a:ext cx="5194583" cy="3638764"/>
          </a:xfrm>
        </p:spPr>
        <p:txBody>
          <a:bodyPr anchor="t">
            <a:normAutofit/>
          </a:bodyPr>
          <a:lstStyle>
            <a:lvl1pPr>
              <a:buClr>
                <a:srgbClr val="712177"/>
              </a:buClr>
              <a:defRPr/>
            </a:lvl1pPr>
            <a:lvl2pPr>
              <a:buClr>
                <a:srgbClr val="712177"/>
              </a:buClr>
              <a:defRPr/>
            </a:lvl2pPr>
            <a:lvl3pPr>
              <a:buClr>
                <a:srgbClr val="712177"/>
              </a:buClr>
              <a:defRPr/>
            </a:lvl3pPr>
            <a:lvl4pPr>
              <a:buClr>
                <a:srgbClr val="712177"/>
              </a:buClr>
              <a:defRPr/>
            </a:lvl4pPr>
            <a:lvl5pPr>
              <a:buClr>
                <a:srgbClr val="71217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9" name="Date Placeholder 3"/>
          <p:cNvSpPr>
            <a:spLocks noGrp="1"/>
          </p:cNvSpPr>
          <p:nvPr>
            <p:ph type="dt" sz="half" idx="10"/>
          </p:nvPr>
        </p:nvSpPr>
        <p:spPr>
          <a:xfrm>
            <a:off x="9334626" y="6041362"/>
            <a:ext cx="1343706" cy="365125"/>
          </a:xfrm>
          <a:prstGeom prst="rect">
            <a:avLst/>
          </a:prstGeom>
        </p:spPr>
        <p:txBody>
          <a:bodyPr anchor="b"/>
          <a:lstStyle>
            <a:lvl1pPr algn="r">
              <a:defRPr sz="900" b="1" i="0">
                <a:latin typeface="Hind" charset="0"/>
                <a:ea typeface="Hind" charset="0"/>
                <a:cs typeface="Hind" charset="0"/>
              </a:defRPr>
            </a:lvl1pPr>
          </a:lstStyle>
          <a:p>
            <a:r>
              <a:rPr lang="en-GB" dirty="0"/>
              <a:t>02/06/2017</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5A7DACB-3E5F-431D-9A37-9051478A4E50}"/>
              </a:ext>
            </a:extLst>
          </p:cNvPr>
          <p:cNvSpPr>
            <a:spLocks noGrp="1"/>
          </p:cNvSpPr>
          <p:nvPr>
            <p:ph type="body" sz="quarter" idx="13"/>
          </p:nvPr>
        </p:nvSpPr>
        <p:spPr>
          <a:xfrm>
            <a:off x="838200" y="1971675"/>
            <a:ext cx="10515600" cy="3714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7">
            <a:extLst>
              <a:ext uri="{FF2B5EF4-FFF2-40B4-BE49-F238E27FC236}">
                <a16:creationId xmlns:a16="http://schemas.microsoft.com/office/drawing/2014/main" id="{53DBC0AA-01AC-440D-BD15-3ED10168AF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211664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0000" y="2000681"/>
            <a:ext cx="10563285" cy="4041837"/>
          </a:xfrm>
          <a:prstGeom prst="rect">
            <a:avLst/>
          </a:prstGeom>
          <a:effectLst/>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041362"/>
            <a:ext cx="8644320" cy="365125"/>
          </a:xfrm>
          <a:prstGeom prst="rect">
            <a:avLst/>
          </a:prstGeom>
          <a:effectLst/>
        </p:spPr>
        <p:txBody>
          <a:bodyPr vert="horz" lIns="91440" tIns="45720" rIns="91440" bIns="45720" rtlCol="0" anchor="b"/>
          <a:lstStyle>
            <a:lvl1pPr algn="l">
              <a:defRPr sz="900" b="1" i="0">
                <a:solidFill>
                  <a:srgbClr val="712177"/>
                </a:solidFill>
                <a:latin typeface="Hind" charset="0"/>
                <a:ea typeface="Hind" charset="0"/>
                <a:cs typeface="Hind" charset="0"/>
              </a:defRPr>
            </a:lvl1pPr>
          </a:lstStyle>
          <a:p>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a:effectLst/>
        </p:spPr>
        <p:txBody>
          <a:bodyPr vert="horz" lIns="91440" tIns="45720" rIns="91440" bIns="10800" rtlCol="0" anchor="b"/>
          <a:lstStyle>
            <a:lvl1pPr algn="r">
              <a:defRPr sz="2000" b="0" i="0">
                <a:solidFill>
                  <a:srgbClr val="712177"/>
                </a:solidFill>
                <a:latin typeface="Hind Light" charset="0"/>
                <a:ea typeface="Hind Light" charset="0"/>
                <a:cs typeface="Hind Light" charset="0"/>
              </a:defRPr>
            </a:lvl1pPr>
          </a:lstStyle>
          <a:p>
            <a:fld id="{D57F1E4F-1CFF-5643-939E-217C01CDF565}" type="slidenum">
              <a:rPr lang="en-US" smtClean="0"/>
              <a:pPr/>
              <a:t>‹#›</a:t>
            </a:fld>
            <a:endParaRPr lang="en-US" dirty="0"/>
          </a:p>
        </p:txBody>
      </p:sp>
      <p:sp>
        <p:nvSpPr>
          <p:cNvPr id="8" name="Date Placeholder 3"/>
          <p:cNvSpPr>
            <a:spLocks noGrp="1"/>
          </p:cNvSpPr>
          <p:nvPr>
            <p:ph type="dt" sz="half" idx="2"/>
          </p:nvPr>
        </p:nvSpPr>
        <p:spPr>
          <a:xfrm>
            <a:off x="9334626" y="6041362"/>
            <a:ext cx="1343706" cy="365125"/>
          </a:xfrm>
          <a:prstGeom prst="rect">
            <a:avLst/>
          </a:prstGeom>
          <a:effectLst/>
        </p:spPr>
        <p:txBody>
          <a:bodyPr anchor="b"/>
          <a:lstStyle>
            <a:lvl1pPr algn="r">
              <a:defRPr sz="900" b="1" i="0">
                <a:solidFill>
                  <a:srgbClr val="712177"/>
                </a:solidFill>
                <a:latin typeface="Hind" charset="0"/>
                <a:ea typeface="Hind" charset="0"/>
                <a:cs typeface="Hind" charset="0"/>
              </a:defRPr>
            </a:lvl1pPr>
          </a:lstStyle>
          <a:p>
            <a:r>
              <a:rPr lang="en-GB" dirty="0"/>
              <a:t>02/06/2017</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4" r:id="rId5"/>
    <p:sldLayoutId id="2147483656" r:id="rId6"/>
  </p:sldLayoutIdLst>
  <p:hf sldNum="0" hdr="0" ftr="0" dt="0"/>
  <p:txStyles>
    <p:titleStyle>
      <a:lvl1pPr algn="l" defTabSz="457200" rtl="0" eaLnBrk="1" latinLnBrk="0" hangingPunct="1">
        <a:spcBef>
          <a:spcPct val="0"/>
        </a:spcBef>
        <a:buNone/>
        <a:defRPr sz="4000" b="0" i="0" kern="1200">
          <a:solidFill>
            <a:srgbClr val="FEFEFE"/>
          </a:solidFill>
          <a:latin typeface="Hind Light" charset="0"/>
          <a:ea typeface="Hind Light" charset="0"/>
          <a:cs typeface="Hind Light"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rgbClr val="712177"/>
        </a:buClr>
        <a:buFont typeface="Arial" panose="020B0604020202020204" pitchFamily="34" charset="0"/>
        <a:buChar char="•"/>
        <a:defRPr sz="1800" b="1" i="0" kern="1200">
          <a:solidFill>
            <a:srgbClr val="712177"/>
          </a:solidFill>
          <a:latin typeface="Hind" charset="0"/>
          <a:ea typeface="Hind" charset="0"/>
          <a:cs typeface="Hind" charset="0"/>
        </a:defRPr>
      </a:lvl1pPr>
      <a:lvl2pPr marL="742950" indent="-285750" algn="l" defTabSz="457200" rtl="0" eaLnBrk="1" latinLnBrk="0" hangingPunct="1">
        <a:spcBef>
          <a:spcPct val="20000"/>
        </a:spcBef>
        <a:spcAft>
          <a:spcPts val="600"/>
        </a:spcAft>
        <a:buClr>
          <a:srgbClr val="712177"/>
        </a:buClr>
        <a:buFont typeface="Arial" panose="020B0604020202020204" pitchFamily="34" charset="0"/>
        <a:buChar char="•"/>
        <a:defRPr sz="1600" b="1" i="0" kern="1200">
          <a:solidFill>
            <a:srgbClr val="712177"/>
          </a:solidFill>
          <a:latin typeface="Hind" charset="0"/>
          <a:ea typeface="Hind" charset="0"/>
          <a:cs typeface="Hind" charset="0"/>
        </a:defRPr>
      </a:lvl2pPr>
      <a:lvl3pPr marL="1257300" indent="-342900" algn="l" defTabSz="457200" rtl="0" eaLnBrk="1" latinLnBrk="0" hangingPunct="1">
        <a:spcBef>
          <a:spcPct val="20000"/>
        </a:spcBef>
        <a:spcAft>
          <a:spcPts val="600"/>
        </a:spcAft>
        <a:buClr>
          <a:srgbClr val="712177"/>
        </a:buClr>
        <a:buFont typeface="Arial" panose="020B0604020202020204" pitchFamily="34" charset="0"/>
        <a:buChar char="•"/>
        <a:defRPr sz="1400" b="1" i="0" kern="1200">
          <a:solidFill>
            <a:srgbClr val="712177"/>
          </a:solidFill>
          <a:latin typeface="Hind" charset="0"/>
          <a:ea typeface="Hind" charset="0"/>
          <a:cs typeface="Hind" charset="0"/>
        </a:defRPr>
      </a:lvl3pPr>
      <a:lvl4pPr marL="1543050" indent="-171450" algn="l" defTabSz="457200" rtl="0" eaLnBrk="1" latinLnBrk="0" hangingPunct="1">
        <a:spcBef>
          <a:spcPct val="20000"/>
        </a:spcBef>
        <a:spcAft>
          <a:spcPts val="600"/>
        </a:spcAft>
        <a:buClr>
          <a:srgbClr val="712177"/>
        </a:buClr>
        <a:buFont typeface="Arial" panose="020B0604020202020204" pitchFamily="34" charset="0"/>
        <a:buChar char="•"/>
        <a:defRPr sz="1200" b="1" i="0" kern="1200">
          <a:solidFill>
            <a:srgbClr val="712177"/>
          </a:solidFill>
          <a:latin typeface="Hind" charset="0"/>
          <a:ea typeface="Hind" charset="0"/>
          <a:cs typeface="Hind" charset="0"/>
        </a:defRPr>
      </a:lvl4pPr>
      <a:lvl5pPr marL="2000250" indent="-171450" algn="l" defTabSz="457200" rtl="0" eaLnBrk="1" latinLnBrk="0" hangingPunct="1">
        <a:spcBef>
          <a:spcPct val="20000"/>
        </a:spcBef>
        <a:spcAft>
          <a:spcPts val="600"/>
        </a:spcAft>
        <a:buClr>
          <a:srgbClr val="712177"/>
        </a:buClr>
        <a:buFont typeface="Arial" panose="020B0604020202020204" pitchFamily="34" charset="0"/>
        <a:buChar char="•"/>
        <a:defRPr sz="1200" b="1" i="0" kern="1200">
          <a:solidFill>
            <a:srgbClr val="712177"/>
          </a:solidFill>
          <a:latin typeface="Hind" charset="0"/>
          <a:ea typeface="Hind" charset="0"/>
          <a:cs typeface="Hind"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2ABD-6F82-4248-AC4D-6266B057E212}"/>
              </a:ext>
            </a:extLst>
          </p:cNvPr>
          <p:cNvSpPr>
            <a:spLocks noGrp="1"/>
          </p:cNvSpPr>
          <p:nvPr>
            <p:ph type="ctrTitle"/>
          </p:nvPr>
        </p:nvSpPr>
        <p:spPr>
          <a:xfrm>
            <a:off x="459283" y="1275907"/>
            <a:ext cx="10572000" cy="3268156"/>
          </a:xfrm>
        </p:spPr>
        <p:txBody>
          <a:bodyPr/>
          <a:lstStyle/>
          <a:p>
            <a:r>
              <a:rPr lang="en-US" b="1" dirty="0">
                <a:latin typeface="Arial" panose="020B0604020202020204" pitchFamily="34" charset="0"/>
                <a:cs typeface="Arial" panose="020B0604020202020204" pitchFamily="34" charset="0"/>
              </a:rPr>
              <a:t>E-consent for Teenage </a:t>
            </a:r>
            <a:r>
              <a:rPr lang="en-US" b="1" dirty="0" err="1">
                <a:latin typeface="Arial" panose="020B0604020202020204" pitchFamily="34" charset="0"/>
                <a:cs typeface="Arial" panose="020B0604020202020204" pitchFamily="34" charset="0"/>
              </a:rPr>
              <a:t>Immunisations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 step-by-step guide to completing the form</a:t>
            </a:r>
          </a:p>
        </p:txBody>
      </p:sp>
    </p:spTree>
    <p:extLst>
      <p:ext uri="{BB962C8B-B14F-4D97-AF65-F5344CB8AC3E}">
        <p14:creationId xmlns:p14="http://schemas.microsoft.com/office/powerpoint/2010/main" val="251175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2065106" y="1180779"/>
            <a:ext cx="8928475" cy="1048713"/>
          </a:xfrm>
        </p:spPr>
        <p:txBody>
          <a:bodyPr>
            <a:noAutofit/>
          </a:bodyPr>
          <a:lstStyle/>
          <a:p>
            <a:r>
              <a:rPr lang="en-GB" sz="2400" dirty="0">
                <a:latin typeface="Arial" panose="020B0604020202020204" pitchFamily="34" charset="0"/>
                <a:cs typeface="Arial" panose="020B0604020202020204" pitchFamily="34" charset="0"/>
              </a:rPr>
              <a:t>Medical questions – please answer all questions</a:t>
            </a:r>
          </a:p>
          <a:p>
            <a:r>
              <a:rPr lang="en-GB" sz="2400" dirty="0">
                <a:latin typeface="Arial" panose="020B0604020202020204" pitchFamily="34" charset="0"/>
                <a:cs typeface="Arial" panose="020B0604020202020204" pitchFamily="34" charset="0"/>
              </a:rPr>
              <a:t>Then click Submit</a:t>
            </a:r>
          </a:p>
        </p:txBody>
      </p:sp>
      <p:pic>
        <p:nvPicPr>
          <p:cNvPr id="4" name="Picture 3">
            <a:extLst>
              <a:ext uri="{FF2B5EF4-FFF2-40B4-BE49-F238E27FC236}">
                <a16:creationId xmlns:a16="http://schemas.microsoft.com/office/drawing/2014/main" id="{C1A8DD8B-F291-4FE9-BDB9-B0900191E830}"/>
              </a:ext>
            </a:extLst>
          </p:cNvPr>
          <p:cNvPicPr/>
          <p:nvPr/>
        </p:nvPicPr>
        <p:blipFill rotWithShape="1">
          <a:blip r:embed="rId2"/>
          <a:srcRect l="18780" t="17991" r="36374" b="4404"/>
          <a:stretch/>
        </p:blipFill>
        <p:spPr>
          <a:xfrm>
            <a:off x="72153" y="2964844"/>
            <a:ext cx="3092287" cy="3009734"/>
          </a:xfrm>
          <a:prstGeom prst="rect">
            <a:avLst/>
          </a:prstGeom>
        </p:spPr>
      </p:pic>
      <p:pic>
        <p:nvPicPr>
          <p:cNvPr id="7" name="Picture 6">
            <a:extLst>
              <a:ext uri="{FF2B5EF4-FFF2-40B4-BE49-F238E27FC236}">
                <a16:creationId xmlns:a16="http://schemas.microsoft.com/office/drawing/2014/main" id="{026BD897-EA85-4D4C-AF86-A20118C11933}"/>
              </a:ext>
            </a:extLst>
          </p:cNvPr>
          <p:cNvPicPr/>
          <p:nvPr/>
        </p:nvPicPr>
        <p:blipFill rotWithShape="1">
          <a:blip r:embed="rId3"/>
          <a:srcRect l="19011" t="9865" r="24653" b="9762"/>
          <a:stretch/>
        </p:blipFill>
        <p:spPr>
          <a:xfrm>
            <a:off x="3411021" y="2965297"/>
            <a:ext cx="3750593" cy="3009734"/>
          </a:xfrm>
          <a:prstGeom prst="rect">
            <a:avLst/>
          </a:prstGeom>
        </p:spPr>
      </p:pic>
      <p:pic>
        <p:nvPicPr>
          <p:cNvPr id="8" name="Picture 7">
            <a:extLst>
              <a:ext uri="{FF2B5EF4-FFF2-40B4-BE49-F238E27FC236}">
                <a16:creationId xmlns:a16="http://schemas.microsoft.com/office/drawing/2014/main" id="{25681A57-E8D9-430C-BA1E-6B033DF1470D}"/>
              </a:ext>
            </a:extLst>
          </p:cNvPr>
          <p:cNvPicPr/>
          <p:nvPr/>
        </p:nvPicPr>
        <p:blipFill rotWithShape="1">
          <a:blip r:embed="rId4"/>
          <a:srcRect l="19128" t="10277" r="19320" b="25939"/>
          <a:stretch/>
        </p:blipFill>
        <p:spPr>
          <a:xfrm>
            <a:off x="7481344" y="3159756"/>
            <a:ext cx="4494899" cy="2619910"/>
          </a:xfrm>
          <a:prstGeom prst="rect">
            <a:avLst/>
          </a:prstGeom>
        </p:spPr>
      </p:pic>
    </p:spTree>
    <p:extLst>
      <p:ext uri="{BB962C8B-B14F-4D97-AF65-F5344CB8AC3E}">
        <p14:creationId xmlns:p14="http://schemas.microsoft.com/office/powerpoint/2010/main" val="292204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422418" y="1180779"/>
            <a:ext cx="6666751" cy="1048713"/>
          </a:xfrm>
        </p:spPr>
        <p:txBody>
          <a:bodyPr>
            <a:noAutofit/>
          </a:bodyPr>
          <a:lstStyle/>
          <a:p>
            <a:r>
              <a:rPr lang="en-GB" sz="2800" dirty="0">
                <a:latin typeface="Arial" panose="020B0604020202020204" pitchFamily="34" charset="0"/>
                <a:cs typeface="Arial" panose="020B0604020202020204" pitchFamily="34" charset="0"/>
              </a:rPr>
              <a:t>Confirmation screen will show all your answers</a:t>
            </a:r>
          </a:p>
          <a:p>
            <a:r>
              <a:rPr lang="en-GB" sz="2800" dirty="0">
                <a:latin typeface="Arial" panose="020B0604020202020204" pitchFamily="34" charset="0"/>
                <a:cs typeface="Arial" panose="020B0604020202020204" pitchFamily="34" charset="0"/>
              </a:rPr>
              <a:t>Please double check the information</a:t>
            </a:r>
          </a:p>
          <a:p>
            <a:r>
              <a:rPr lang="en-GB" sz="2800" dirty="0">
                <a:latin typeface="Arial" panose="020B0604020202020204" pitchFamily="34" charset="0"/>
                <a:cs typeface="Arial" panose="020B0604020202020204" pitchFamily="34" charset="0"/>
              </a:rPr>
              <a:t>Click ‘Yes’ to Submit</a:t>
            </a:r>
          </a:p>
          <a:p>
            <a:r>
              <a:rPr lang="en-GB" sz="2800" dirty="0">
                <a:latin typeface="Arial" panose="020B0604020202020204" pitchFamily="34" charset="0"/>
                <a:cs typeface="Arial" panose="020B0604020202020204" pitchFamily="34" charset="0"/>
              </a:rPr>
              <a:t>You will then receive an email with the date of the session</a:t>
            </a:r>
          </a:p>
          <a:p>
            <a:r>
              <a:rPr lang="en-GB" sz="2800" dirty="0">
                <a:latin typeface="Arial" panose="020B0604020202020204" pitchFamily="34" charset="0"/>
                <a:cs typeface="Arial" panose="020B0604020202020204" pitchFamily="34" charset="0"/>
              </a:rPr>
              <a:t>If you have mentioned any medical comments there may be a delay with receiving your confirmation email as these will need to be reviewed by an Immunisation Nurse.</a:t>
            </a:r>
          </a:p>
          <a:p>
            <a:endParaRPr lang="en-GB" sz="3200" dirty="0"/>
          </a:p>
        </p:txBody>
      </p:sp>
      <p:pic>
        <p:nvPicPr>
          <p:cNvPr id="4" name="Picture 3">
            <a:extLst>
              <a:ext uri="{FF2B5EF4-FFF2-40B4-BE49-F238E27FC236}">
                <a16:creationId xmlns:a16="http://schemas.microsoft.com/office/drawing/2014/main" id="{7B46BEDD-108F-429B-AFDB-64C5E714026A}"/>
              </a:ext>
            </a:extLst>
          </p:cNvPr>
          <p:cNvPicPr/>
          <p:nvPr/>
        </p:nvPicPr>
        <p:blipFill rotWithShape="1">
          <a:blip r:embed="rId3"/>
          <a:srcRect l="12837" t="30607" r="47766" b="31242"/>
          <a:stretch/>
        </p:blipFill>
        <p:spPr bwMode="auto">
          <a:xfrm>
            <a:off x="7089169" y="2471682"/>
            <a:ext cx="4958993" cy="28396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192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1800F7-A498-4DB6-B49C-3874DD117FA1}"/>
              </a:ext>
            </a:extLst>
          </p:cNvPr>
          <p:cNvPicPr/>
          <p:nvPr/>
        </p:nvPicPr>
        <p:blipFill rotWithShape="1">
          <a:blip r:embed="rId2"/>
          <a:srcRect l="2677" t="9721" r="2146" b="6700"/>
          <a:stretch/>
        </p:blipFill>
        <p:spPr>
          <a:xfrm>
            <a:off x="2990172" y="2229492"/>
            <a:ext cx="8064821" cy="4037744"/>
          </a:xfrm>
          <a:prstGeom prst="rect">
            <a:avLst/>
          </a:prstGeom>
        </p:spPr>
      </p:pic>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422418" y="1180779"/>
            <a:ext cx="11608620" cy="1048713"/>
          </a:xfrm>
        </p:spPr>
        <p:txBody>
          <a:bodyPr>
            <a:normAutofit lnSpcReduction="10000"/>
          </a:bodyPr>
          <a:lstStyle/>
          <a:p>
            <a:pPr marL="0" indent="0">
              <a:buNone/>
            </a:pPr>
            <a:r>
              <a:rPr lang="en-GB" sz="3200" dirty="0">
                <a:latin typeface="Arial" panose="020B0604020202020204" pitchFamily="34" charset="0"/>
                <a:cs typeface="Arial" panose="020B0604020202020204" pitchFamily="34" charset="0"/>
              </a:rPr>
              <a:t>Click Start </a:t>
            </a:r>
          </a:p>
          <a:p>
            <a:pPr marL="0" indent="0" algn="r">
              <a:buNone/>
            </a:pPr>
            <a:r>
              <a:rPr lang="en-GB" dirty="0">
                <a:latin typeface="Arial" panose="020B0604020202020204" pitchFamily="34" charset="0"/>
                <a:cs typeface="Arial" panose="020B0604020202020204" pitchFamily="34" charset="0"/>
              </a:rPr>
              <a:t>	IMPORTANT - this must be completed by the person(s) with parental responsibility for the child </a:t>
            </a:r>
          </a:p>
          <a:p>
            <a:pPr marL="0" indent="0">
              <a:buNone/>
            </a:pPr>
            <a:endParaRPr lang="en-GB" dirty="0"/>
          </a:p>
        </p:txBody>
      </p:sp>
      <p:sp>
        <p:nvSpPr>
          <p:cNvPr id="5" name="Arrow: Right 4">
            <a:extLst>
              <a:ext uri="{FF2B5EF4-FFF2-40B4-BE49-F238E27FC236}">
                <a16:creationId xmlns:a16="http://schemas.microsoft.com/office/drawing/2014/main" id="{72860E68-67C4-4764-9386-09C16EC73184}"/>
              </a:ext>
            </a:extLst>
          </p:cNvPr>
          <p:cNvSpPr/>
          <p:nvPr/>
        </p:nvSpPr>
        <p:spPr>
          <a:xfrm rot="2667434">
            <a:off x="274087" y="2788893"/>
            <a:ext cx="3745698" cy="843976"/>
          </a:xfrm>
          <a:prstGeom prst="right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163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422418" y="1180779"/>
            <a:ext cx="10571163" cy="1048713"/>
          </a:xfrm>
        </p:spPr>
        <p:txBody>
          <a:bodyPr>
            <a:noAutofit/>
          </a:bodyPr>
          <a:lstStyle/>
          <a:p>
            <a:r>
              <a:rPr lang="en-GB" sz="3200" dirty="0">
                <a:latin typeface="Arial" panose="020B0604020202020204" pitchFamily="34" charset="0"/>
                <a:cs typeface="Arial" panose="020B0604020202020204" pitchFamily="34" charset="0"/>
              </a:rPr>
              <a:t>Insert the code received via the link sent to you from school or SMS message</a:t>
            </a:r>
          </a:p>
          <a:p>
            <a:r>
              <a:rPr lang="en-GB" sz="3200" dirty="0">
                <a:latin typeface="Arial" panose="020B0604020202020204" pitchFamily="34" charset="0"/>
                <a:cs typeface="Arial" panose="020B0604020202020204" pitchFamily="34" charset="0"/>
              </a:rPr>
              <a:t>Then, click Submit</a:t>
            </a:r>
          </a:p>
          <a:p>
            <a:pPr marL="0" indent="0">
              <a:buNone/>
            </a:pPr>
            <a:endParaRPr lang="en-GB" dirty="0"/>
          </a:p>
        </p:txBody>
      </p:sp>
      <p:pic>
        <p:nvPicPr>
          <p:cNvPr id="7" name="Picture 6">
            <a:extLst>
              <a:ext uri="{FF2B5EF4-FFF2-40B4-BE49-F238E27FC236}">
                <a16:creationId xmlns:a16="http://schemas.microsoft.com/office/drawing/2014/main" id="{A65D9F3F-B012-488B-9813-FAA605616488}"/>
              </a:ext>
            </a:extLst>
          </p:cNvPr>
          <p:cNvPicPr>
            <a:picLocks noChangeAspect="1"/>
          </p:cNvPicPr>
          <p:nvPr/>
        </p:nvPicPr>
        <p:blipFill rotWithShape="1">
          <a:blip r:embed="rId2"/>
          <a:srcRect l="19718" t="13469" r="24410" b="44417"/>
          <a:stretch/>
        </p:blipFill>
        <p:spPr>
          <a:xfrm>
            <a:off x="1623208" y="2782890"/>
            <a:ext cx="9136900" cy="3691238"/>
          </a:xfrm>
          <a:prstGeom prst="rect">
            <a:avLst/>
          </a:prstGeom>
        </p:spPr>
      </p:pic>
      <p:sp>
        <p:nvSpPr>
          <p:cNvPr id="6" name="Arrow: Right 5">
            <a:extLst>
              <a:ext uri="{FF2B5EF4-FFF2-40B4-BE49-F238E27FC236}">
                <a16:creationId xmlns:a16="http://schemas.microsoft.com/office/drawing/2014/main" id="{8973F38B-7A52-4032-95D3-2F7F58DB83D6}"/>
              </a:ext>
            </a:extLst>
          </p:cNvPr>
          <p:cNvSpPr/>
          <p:nvPr/>
        </p:nvSpPr>
        <p:spPr>
          <a:xfrm rot="5400000">
            <a:off x="5816916" y="2508882"/>
            <a:ext cx="1888086" cy="512098"/>
          </a:xfrm>
          <a:prstGeom prst="right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2412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48D4EB-37A7-43D6-AD10-C57C5288B0D9}"/>
              </a:ext>
            </a:extLst>
          </p:cNvPr>
          <p:cNvPicPr/>
          <p:nvPr/>
        </p:nvPicPr>
        <p:blipFill rotWithShape="1">
          <a:blip r:embed="rId2"/>
          <a:srcRect l="3246" t="9246" r="2976" b="5846"/>
          <a:stretch/>
        </p:blipFill>
        <p:spPr>
          <a:xfrm>
            <a:off x="1940103" y="2332234"/>
            <a:ext cx="8311793" cy="4232952"/>
          </a:xfrm>
          <a:prstGeom prst="rect">
            <a:avLst/>
          </a:prstGeom>
        </p:spPr>
      </p:pic>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422418" y="1180779"/>
            <a:ext cx="10571163" cy="1048713"/>
          </a:xfrm>
        </p:spPr>
        <p:txBody>
          <a:bodyPr>
            <a:noAutofit/>
          </a:bodyPr>
          <a:lstStyle/>
          <a:p>
            <a:r>
              <a:rPr lang="en-GB" sz="3200" dirty="0">
                <a:latin typeface="Arial" panose="020B0604020202020204" pitchFamily="34" charset="0"/>
                <a:cs typeface="Arial" panose="020B0604020202020204" pitchFamily="34" charset="0"/>
              </a:rPr>
              <a:t>Complete your child’s details </a:t>
            </a:r>
          </a:p>
          <a:p>
            <a:pPr marL="0" indent="0" algn="r">
              <a:buNone/>
            </a:pPr>
            <a:r>
              <a:rPr lang="en-GB" sz="2400" dirty="0">
                <a:latin typeface="Arial" panose="020B0604020202020204" pitchFamily="34" charset="0"/>
                <a:cs typeface="Arial" panose="020B0604020202020204" pitchFamily="34" charset="0"/>
              </a:rPr>
              <a:t>(see next page for more information</a:t>
            </a:r>
            <a:r>
              <a:rPr lang="en-GB" sz="2400" dirty="0"/>
              <a:t>)</a:t>
            </a:r>
          </a:p>
        </p:txBody>
      </p:sp>
      <p:sp>
        <p:nvSpPr>
          <p:cNvPr id="6" name="Rectangle 5">
            <a:extLst>
              <a:ext uri="{FF2B5EF4-FFF2-40B4-BE49-F238E27FC236}">
                <a16:creationId xmlns:a16="http://schemas.microsoft.com/office/drawing/2014/main" id="{C6484ACA-121B-43E9-AD16-D886045D8D91}"/>
              </a:ext>
            </a:extLst>
          </p:cNvPr>
          <p:cNvSpPr/>
          <p:nvPr/>
        </p:nvSpPr>
        <p:spPr>
          <a:xfrm>
            <a:off x="5601205" y="3177073"/>
            <a:ext cx="2011945" cy="251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Add in your child’s school </a:t>
            </a:r>
          </a:p>
        </p:txBody>
      </p:sp>
    </p:spTree>
    <p:extLst>
      <p:ext uri="{BB962C8B-B14F-4D97-AF65-F5344CB8AC3E}">
        <p14:creationId xmlns:p14="http://schemas.microsoft.com/office/powerpoint/2010/main" val="262451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422418" y="1180779"/>
            <a:ext cx="11608620" cy="1048713"/>
          </a:xfrm>
        </p:spPr>
        <p:txBody>
          <a:bodyPr>
            <a:noAutofit/>
          </a:bodyPr>
          <a:lstStyle/>
          <a:p>
            <a:r>
              <a:rPr lang="en-GB" sz="2800" dirty="0">
                <a:latin typeface="Arial" panose="020B0604020202020204" pitchFamily="34" charset="0"/>
                <a:cs typeface="Arial" panose="020B0604020202020204" pitchFamily="34" charset="0"/>
              </a:rPr>
              <a:t>Select your child’s ethnicity, year group and full address</a:t>
            </a:r>
          </a:p>
          <a:p>
            <a:r>
              <a:rPr lang="en-GB" sz="2800" dirty="0">
                <a:latin typeface="Arial" panose="020B0604020202020204" pitchFamily="34" charset="0"/>
                <a:cs typeface="Arial" panose="020B0604020202020204" pitchFamily="34" charset="0"/>
              </a:rPr>
              <a:t>Then, click Submit</a:t>
            </a:r>
          </a:p>
          <a:p>
            <a:pPr marL="0" indent="0" algn="r">
              <a:buNone/>
            </a:pPr>
            <a:endParaRPr lang="en-GB" sz="2400" dirty="0"/>
          </a:p>
        </p:txBody>
      </p:sp>
      <p:pic>
        <p:nvPicPr>
          <p:cNvPr id="4" name="Picture 3">
            <a:extLst>
              <a:ext uri="{FF2B5EF4-FFF2-40B4-BE49-F238E27FC236}">
                <a16:creationId xmlns:a16="http://schemas.microsoft.com/office/drawing/2014/main" id="{0E106F12-EA23-4B44-AAA0-987535B5A848}"/>
              </a:ext>
            </a:extLst>
          </p:cNvPr>
          <p:cNvPicPr/>
          <p:nvPr/>
        </p:nvPicPr>
        <p:blipFill rotWithShape="1">
          <a:blip r:embed="rId3"/>
          <a:srcRect l="18663" t="10895" r="19089" b="5641"/>
          <a:stretch/>
        </p:blipFill>
        <p:spPr>
          <a:xfrm>
            <a:off x="578778" y="2229492"/>
            <a:ext cx="5517222" cy="4161033"/>
          </a:xfrm>
          <a:prstGeom prst="rect">
            <a:avLst/>
          </a:prstGeom>
        </p:spPr>
      </p:pic>
      <p:pic>
        <p:nvPicPr>
          <p:cNvPr id="5" name="Picture 4">
            <a:extLst>
              <a:ext uri="{FF2B5EF4-FFF2-40B4-BE49-F238E27FC236}">
                <a16:creationId xmlns:a16="http://schemas.microsoft.com/office/drawing/2014/main" id="{7E1554E0-3D4D-4C59-890A-5CAC4FC57BE4}"/>
              </a:ext>
            </a:extLst>
          </p:cNvPr>
          <p:cNvPicPr/>
          <p:nvPr/>
        </p:nvPicPr>
        <p:blipFill rotWithShape="1">
          <a:blip r:embed="rId4"/>
          <a:srcRect l="18315" t="14399" r="19437" b="24393"/>
          <a:stretch/>
        </p:blipFill>
        <p:spPr>
          <a:xfrm>
            <a:off x="6400799" y="2989779"/>
            <a:ext cx="5517223" cy="3051425"/>
          </a:xfrm>
          <a:prstGeom prst="rect">
            <a:avLst/>
          </a:prstGeom>
        </p:spPr>
      </p:pic>
    </p:spTree>
    <p:extLst>
      <p:ext uri="{BB962C8B-B14F-4D97-AF65-F5344CB8AC3E}">
        <p14:creationId xmlns:p14="http://schemas.microsoft.com/office/powerpoint/2010/main" val="115818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A2C955-B391-4978-9F5C-3F0462F3C05B}"/>
              </a:ext>
            </a:extLst>
          </p:cNvPr>
          <p:cNvPicPr/>
          <p:nvPr/>
        </p:nvPicPr>
        <p:blipFill rotWithShape="1">
          <a:blip r:embed="rId2"/>
          <a:srcRect l="18896" t="8834" r="19812" b="4904"/>
          <a:stretch/>
        </p:blipFill>
        <p:spPr>
          <a:xfrm>
            <a:off x="5854998" y="1453345"/>
            <a:ext cx="6269103" cy="4962686"/>
          </a:xfrm>
          <a:prstGeom prst="rect">
            <a:avLst/>
          </a:prstGeom>
        </p:spPr>
      </p:pic>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422419" y="1180779"/>
            <a:ext cx="5432578" cy="1048713"/>
          </a:xfrm>
        </p:spPr>
        <p:txBody>
          <a:bodyPr>
            <a:noAutofit/>
          </a:bodyPr>
          <a:lstStyle/>
          <a:p>
            <a:pPr marL="0" indent="0">
              <a:buNone/>
            </a:pPr>
            <a:r>
              <a:rPr lang="en-GB" sz="2400" dirty="0">
                <a:latin typeface="Arial" panose="020B0604020202020204" pitchFamily="34" charset="0"/>
                <a:cs typeface="Arial" panose="020B0604020202020204" pitchFamily="34" charset="0"/>
              </a:rPr>
              <a:t>Indicate if you wish to give consent for the </a:t>
            </a:r>
            <a:r>
              <a:rPr lang="en-GB" sz="2400" u="sng" dirty="0">
                <a:latin typeface="Arial" panose="020B0604020202020204" pitchFamily="34" charset="0"/>
                <a:cs typeface="Arial" panose="020B0604020202020204" pitchFamily="34" charset="0"/>
              </a:rPr>
              <a:t>immunisations </a:t>
            </a:r>
            <a:r>
              <a:rPr lang="en-GB" sz="2400" dirty="0">
                <a:latin typeface="Arial" panose="020B0604020202020204" pitchFamily="34" charset="0"/>
                <a:cs typeface="Arial" panose="020B0604020202020204" pitchFamily="34" charset="0"/>
              </a:rPr>
              <a:t>or </a:t>
            </a:r>
            <a:r>
              <a:rPr lang="en-GB" sz="2400" u="sng" dirty="0">
                <a:latin typeface="Arial" panose="020B0604020202020204" pitchFamily="34" charset="0"/>
                <a:cs typeface="Arial" panose="020B0604020202020204" pitchFamily="34" charset="0"/>
              </a:rPr>
              <a:t>decline</a:t>
            </a:r>
          </a:p>
          <a:p>
            <a:pPr marL="0" indent="0">
              <a:buNone/>
            </a:pPr>
            <a:endParaRPr lang="en-GB" sz="2400" u="sng"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Fill in your full name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tick if you have parental responsibility </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click Submit</a:t>
            </a:r>
          </a:p>
          <a:p>
            <a:endParaRPr lang="en-GB" sz="3200" dirty="0"/>
          </a:p>
        </p:txBody>
      </p:sp>
      <p:sp>
        <p:nvSpPr>
          <p:cNvPr id="5" name="Arrow: Right 4">
            <a:extLst>
              <a:ext uri="{FF2B5EF4-FFF2-40B4-BE49-F238E27FC236}">
                <a16:creationId xmlns:a16="http://schemas.microsoft.com/office/drawing/2014/main" id="{0370A578-E0B7-487B-B527-F18BDE204595}"/>
              </a:ext>
            </a:extLst>
          </p:cNvPr>
          <p:cNvSpPr/>
          <p:nvPr/>
        </p:nvSpPr>
        <p:spPr>
          <a:xfrm rot="675160">
            <a:off x="5073700" y="1952852"/>
            <a:ext cx="1177208" cy="663041"/>
          </a:xfrm>
          <a:prstGeom prst="rightArrow">
            <a:avLst/>
          </a:prstGeom>
          <a:solidFill>
            <a:srgbClr val="CFDE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50C520FE-D2DA-4F1E-A4E1-6E8B915D7929}"/>
              </a:ext>
            </a:extLst>
          </p:cNvPr>
          <p:cNvSpPr/>
          <p:nvPr/>
        </p:nvSpPr>
        <p:spPr>
          <a:xfrm rot="350635">
            <a:off x="2742086" y="5546102"/>
            <a:ext cx="8687140" cy="512098"/>
          </a:xfrm>
          <a:prstGeom prst="rightArrow">
            <a:avLst/>
          </a:prstGeom>
          <a:solidFill>
            <a:srgbClr val="CFDE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ABEDE6D1-2A81-46E2-88CA-25D8C8B55D23}"/>
              </a:ext>
            </a:extLst>
          </p:cNvPr>
          <p:cNvSpPr/>
          <p:nvPr/>
        </p:nvSpPr>
        <p:spPr>
          <a:xfrm rot="746812">
            <a:off x="2904488" y="4302761"/>
            <a:ext cx="3139060" cy="512098"/>
          </a:xfrm>
          <a:prstGeom prst="rightArrow">
            <a:avLst/>
          </a:prstGeom>
          <a:solidFill>
            <a:srgbClr val="CFDE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A35D79E-32DD-4596-AF05-C2DB2AD7EFED}"/>
              </a:ext>
            </a:extLst>
          </p:cNvPr>
          <p:cNvSpPr/>
          <p:nvPr/>
        </p:nvSpPr>
        <p:spPr>
          <a:xfrm rot="1758510">
            <a:off x="3661020" y="3515681"/>
            <a:ext cx="3043932" cy="512098"/>
          </a:xfrm>
          <a:prstGeom prst="rightArrow">
            <a:avLst/>
          </a:prstGeom>
          <a:solidFill>
            <a:srgbClr val="CFDE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564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422418" y="1180779"/>
            <a:ext cx="5824270" cy="1048713"/>
          </a:xfrm>
        </p:spPr>
        <p:txBody>
          <a:bodyPr>
            <a:noAutofit/>
          </a:bodyPr>
          <a:lstStyle/>
          <a:p>
            <a:r>
              <a:rPr lang="en-GB" sz="3000" dirty="0">
                <a:latin typeface="Arial" panose="020B0604020202020204" pitchFamily="34" charset="0"/>
                <a:cs typeface="Arial" panose="020B0604020202020204" pitchFamily="34" charset="0"/>
              </a:rPr>
              <a:t>Complete the contact details of the person completing this form</a:t>
            </a:r>
          </a:p>
          <a:p>
            <a:r>
              <a:rPr lang="en-GB" sz="3000" dirty="0">
                <a:latin typeface="Arial" panose="020B0604020202020204" pitchFamily="34" charset="0"/>
                <a:cs typeface="Arial" panose="020B0604020202020204" pitchFamily="34" charset="0"/>
              </a:rPr>
              <a:t>Then click Submit</a:t>
            </a:r>
          </a:p>
          <a:p>
            <a:r>
              <a:rPr lang="en-GB" sz="3000" dirty="0">
                <a:latin typeface="Arial" panose="020B0604020202020204" pitchFamily="34" charset="0"/>
                <a:cs typeface="Arial" panose="020B0604020202020204" pitchFamily="34" charset="0"/>
              </a:rPr>
              <a:t>You will then receive an email with a four digit code </a:t>
            </a:r>
          </a:p>
          <a:p>
            <a:pPr marL="0" indent="0">
              <a:buNone/>
            </a:pPr>
            <a:r>
              <a:rPr lang="en-GB" dirty="0">
                <a:latin typeface="Arial" panose="020B0604020202020204" pitchFamily="34" charset="0"/>
                <a:cs typeface="Arial" panose="020B0604020202020204" pitchFamily="34" charset="0"/>
              </a:rPr>
              <a:t>(if you don’t see the message in your inbox, check your junk email folder) </a:t>
            </a:r>
          </a:p>
          <a:p>
            <a:pPr marL="0" indent="0">
              <a:buNone/>
            </a:pPr>
            <a:r>
              <a:rPr lang="en-GB" dirty="0"/>
              <a:t>	</a:t>
            </a:r>
          </a:p>
          <a:p>
            <a:pPr marL="0" indent="0">
              <a:buNone/>
            </a:pPr>
            <a:endParaRPr lang="en-GB" dirty="0"/>
          </a:p>
        </p:txBody>
      </p:sp>
      <p:sp>
        <p:nvSpPr>
          <p:cNvPr id="2" name="TextBox 1">
            <a:extLst>
              <a:ext uri="{FF2B5EF4-FFF2-40B4-BE49-F238E27FC236}">
                <a16:creationId xmlns:a16="http://schemas.microsoft.com/office/drawing/2014/main" id="{DEF79980-512A-421C-A070-EC483D701F25}"/>
              </a:ext>
            </a:extLst>
          </p:cNvPr>
          <p:cNvSpPr txBox="1"/>
          <p:nvPr/>
        </p:nvSpPr>
        <p:spPr>
          <a:xfrm>
            <a:off x="565078" y="5470989"/>
            <a:ext cx="10048125" cy="914400"/>
          </a:xfrm>
          <a:prstGeom prst="rect">
            <a:avLst/>
          </a:prstGeom>
          <a:noFill/>
        </p:spPr>
        <p:txBody>
          <a:bodyPr wrap="square" rtlCol="0">
            <a:spAutoFit/>
          </a:bodyPr>
          <a:lstStyle/>
          <a:p>
            <a:pPr marL="0" indent="0">
              <a:buNone/>
            </a:pPr>
            <a:r>
              <a:rPr lang="en-GB" b="1" dirty="0">
                <a:solidFill>
                  <a:srgbClr val="712177"/>
                </a:solidFill>
                <a:latin typeface="Arial" panose="020B0604020202020204" pitchFamily="34" charset="0"/>
                <a:cs typeface="Arial" panose="020B0604020202020204" pitchFamily="34" charset="0"/>
              </a:rPr>
              <a:t>I</a:t>
            </a:r>
            <a:r>
              <a:rPr lang="en-GB" sz="1800" b="1" dirty="0">
                <a:solidFill>
                  <a:srgbClr val="712177"/>
                </a:solidFill>
                <a:latin typeface="Arial" panose="020B0604020202020204" pitchFamily="34" charset="0"/>
                <a:cs typeface="Arial" panose="020B0604020202020204" pitchFamily="34" charset="0"/>
              </a:rPr>
              <a:t>f you are struggling to complete on a phone due to shutting down the form to get the verification code, try using two devices, complete the form on one device and receive the email with the verification code on the other device</a:t>
            </a:r>
          </a:p>
        </p:txBody>
      </p:sp>
      <p:pic>
        <p:nvPicPr>
          <p:cNvPr id="5" name="Picture 4">
            <a:extLst>
              <a:ext uri="{FF2B5EF4-FFF2-40B4-BE49-F238E27FC236}">
                <a16:creationId xmlns:a16="http://schemas.microsoft.com/office/drawing/2014/main" id="{D7F6991C-4BA9-4479-A93C-B09A4169B81C}"/>
              </a:ext>
            </a:extLst>
          </p:cNvPr>
          <p:cNvPicPr/>
          <p:nvPr/>
        </p:nvPicPr>
        <p:blipFill rotWithShape="1">
          <a:blip r:embed="rId2"/>
          <a:srcRect l="18895" t="8835" r="19321" b="19242"/>
          <a:stretch/>
        </p:blipFill>
        <p:spPr>
          <a:xfrm>
            <a:off x="6380251" y="1636159"/>
            <a:ext cx="5476126" cy="3585681"/>
          </a:xfrm>
          <a:prstGeom prst="rect">
            <a:avLst/>
          </a:prstGeom>
        </p:spPr>
      </p:pic>
    </p:spTree>
    <p:extLst>
      <p:ext uri="{BB962C8B-B14F-4D97-AF65-F5344CB8AC3E}">
        <p14:creationId xmlns:p14="http://schemas.microsoft.com/office/powerpoint/2010/main" val="374132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0B7B5-B4ED-4CE1-8598-249A2B417064}"/>
              </a:ext>
            </a:extLst>
          </p:cNvPr>
          <p:cNvPicPr/>
          <p:nvPr/>
        </p:nvPicPr>
        <p:blipFill rotWithShape="1">
          <a:blip r:embed="rId2"/>
          <a:srcRect l="19591" t="9246" r="18625" b="34286"/>
          <a:stretch/>
        </p:blipFill>
        <p:spPr>
          <a:xfrm>
            <a:off x="6380014" y="2229492"/>
            <a:ext cx="5476127" cy="2815119"/>
          </a:xfrm>
          <a:prstGeom prst="rect">
            <a:avLst/>
          </a:prstGeom>
        </p:spPr>
      </p:pic>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422417" y="1180779"/>
            <a:ext cx="11526427" cy="1048713"/>
          </a:xfrm>
        </p:spPr>
        <p:txBody>
          <a:bodyPr>
            <a:noAutofit/>
          </a:bodyPr>
          <a:lstStyle/>
          <a:p>
            <a:r>
              <a:rPr lang="en-GB" sz="3200" dirty="0">
                <a:latin typeface="Arial" panose="020B0604020202020204" pitchFamily="34" charset="0"/>
                <a:cs typeface="Arial" panose="020B0604020202020204" pitchFamily="34" charset="0"/>
              </a:rPr>
              <a:t>Enter the four digit code from the email you have received</a:t>
            </a: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Then click Submit</a:t>
            </a:r>
          </a:p>
          <a:p>
            <a:pPr marL="0" indent="0">
              <a:buNone/>
            </a:pPr>
            <a:endParaRPr lang="en-GB" dirty="0"/>
          </a:p>
        </p:txBody>
      </p:sp>
      <p:sp>
        <p:nvSpPr>
          <p:cNvPr id="5" name="Arrow: Right 4">
            <a:extLst>
              <a:ext uri="{FF2B5EF4-FFF2-40B4-BE49-F238E27FC236}">
                <a16:creationId xmlns:a16="http://schemas.microsoft.com/office/drawing/2014/main" id="{266C1089-BED3-4EBC-A9DA-9D35B74F13DD}"/>
              </a:ext>
            </a:extLst>
          </p:cNvPr>
          <p:cNvSpPr/>
          <p:nvPr/>
        </p:nvSpPr>
        <p:spPr>
          <a:xfrm rot="1214522">
            <a:off x="2427457" y="2147673"/>
            <a:ext cx="4236997" cy="946743"/>
          </a:xfrm>
          <a:prstGeom prst="rightArrow">
            <a:avLst/>
          </a:prstGeom>
          <a:solidFill>
            <a:srgbClr val="CFDE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53DFA05-AD49-4B48-94FF-A5AAC22A3AD9}"/>
              </a:ext>
            </a:extLst>
          </p:cNvPr>
          <p:cNvSpPr/>
          <p:nvPr/>
        </p:nvSpPr>
        <p:spPr>
          <a:xfrm>
            <a:off x="7857126" y="3015048"/>
            <a:ext cx="1790308" cy="2774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885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0782A2-CF1E-4865-A03E-8A24FBEDC6C2}"/>
              </a:ext>
            </a:extLst>
          </p:cNvPr>
          <p:cNvSpPr>
            <a:spLocks noGrp="1"/>
          </p:cNvSpPr>
          <p:nvPr>
            <p:ph type="body" sz="quarter" idx="13"/>
          </p:nvPr>
        </p:nvSpPr>
        <p:spPr>
          <a:xfrm>
            <a:off x="422417" y="1180779"/>
            <a:ext cx="11526427" cy="1048713"/>
          </a:xfrm>
        </p:spPr>
        <p:txBody>
          <a:bodyPr>
            <a:noAutofit/>
          </a:bodyPr>
          <a:lstStyle/>
          <a:p>
            <a:r>
              <a:rPr lang="en-GB" sz="2000" dirty="0">
                <a:latin typeface="Arial" panose="020B0604020202020204" pitchFamily="34" charset="0"/>
                <a:cs typeface="Arial" panose="020B0604020202020204" pitchFamily="34" charset="0"/>
              </a:rPr>
              <a:t>Optional – if you want to,  you can add another person with parental responsibility</a:t>
            </a:r>
          </a:p>
          <a:p>
            <a:r>
              <a:rPr lang="en-GB" sz="2000" dirty="0">
                <a:latin typeface="Arial" panose="020B0604020202020204" pitchFamily="34" charset="0"/>
                <a:cs typeface="Arial" panose="020B0604020202020204" pitchFamily="34" charset="0"/>
              </a:rPr>
              <a:t>click yes or no then select “Submit”</a:t>
            </a:r>
          </a:p>
        </p:txBody>
      </p:sp>
      <p:pic>
        <p:nvPicPr>
          <p:cNvPr id="6" name="Picture 5">
            <a:extLst>
              <a:ext uri="{FF2B5EF4-FFF2-40B4-BE49-F238E27FC236}">
                <a16:creationId xmlns:a16="http://schemas.microsoft.com/office/drawing/2014/main" id="{276980DE-D9B6-4F91-A2C3-22F580721E6F}"/>
              </a:ext>
            </a:extLst>
          </p:cNvPr>
          <p:cNvPicPr/>
          <p:nvPr/>
        </p:nvPicPr>
        <p:blipFill rotWithShape="1">
          <a:blip r:embed="rId2"/>
          <a:srcRect l="13405" t="20682" r="46695" b="48826"/>
          <a:stretch/>
        </p:blipFill>
        <p:spPr bwMode="auto">
          <a:xfrm>
            <a:off x="1180669" y="2226923"/>
            <a:ext cx="10588914" cy="42478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7584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2">
      <a:dk1>
        <a:srgbClr val="000000"/>
      </a:dk1>
      <a:lt1>
        <a:sysClr val="window" lastClr="FFFFFF"/>
      </a:lt1>
      <a:dk2>
        <a:srgbClr val="637052"/>
      </a:dk2>
      <a:lt2>
        <a:srgbClr val="CCDDEA"/>
      </a:lt2>
      <a:accent1>
        <a:srgbClr val="CFDE00"/>
      </a:accent1>
      <a:accent2>
        <a:srgbClr val="712177"/>
      </a:accent2>
      <a:accent3>
        <a:srgbClr val="865640"/>
      </a:accent3>
      <a:accent4>
        <a:srgbClr val="9B8357"/>
      </a:accent4>
      <a:accent5>
        <a:srgbClr val="C2BC80"/>
      </a:accent5>
      <a:accent6>
        <a:srgbClr val="94A088"/>
      </a:accent6>
      <a:hlink>
        <a:srgbClr val="2998E3"/>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txDef>
      <a:spPr>
        <a:noFill/>
      </a:spPr>
      <a:bodyPr wrap="square" rtlCol="0">
        <a:spAutoFit/>
      </a:bodyPr>
      <a:lstStyle>
        <a:defPPr marL="285750" indent="-285750">
          <a:buFont typeface="Arial" panose="020B0604020202020204" pitchFamily="34" charset="0"/>
          <a:buChar char="•"/>
          <a:defRPr dirty="0" err="1" smtClean="0">
            <a:solidFill>
              <a:srgbClr val="712177"/>
            </a:solidFill>
            <a:latin typeface="Hind Bold" panose="02000000000000000000" pitchFamily="2" charset="0"/>
            <a:cs typeface="Hind Bold" panose="02000000000000000000" pitchFamily="2" charset="0"/>
          </a:defRPr>
        </a:defPPr>
      </a:lstStyle>
    </a:txDef>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6828CAB59F774B8BAFE17684DC5A82" ma:contentTypeVersion="11" ma:contentTypeDescription="Create a new document." ma:contentTypeScope="" ma:versionID="cc517fd5ace1178c16cf74d4dd210742">
  <xsd:schema xmlns:xsd="http://www.w3.org/2001/XMLSchema" xmlns:xs="http://www.w3.org/2001/XMLSchema" xmlns:p="http://schemas.microsoft.com/office/2006/metadata/properties" xmlns:ns3="a152df63-0c05-4c57-aba0-627db50499cc" targetNamespace="http://schemas.microsoft.com/office/2006/metadata/properties" ma:root="true" ma:fieldsID="183670d05af76f9f33d5717b880a2f56" ns3:_="">
    <xsd:import namespace="a152df63-0c05-4c57-aba0-627db50499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52df63-0c05-4c57-aba0-627db5049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A5E97B-17A3-4DAE-BA91-43A83A5B35E4}">
  <ds:schemaRefs>
    <ds:schemaRef ds:uri="http://schemas.microsoft.com/sharepoint/v3/contenttype/forms"/>
  </ds:schemaRefs>
</ds:datastoreItem>
</file>

<file path=customXml/itemProps2.xml><?xml version="1.0" encoding="utf-8"?>
<ds:datastoreItem xmlns:ds="http://schemas.openxmlformats.org/officeDocument/2006/customXml" ds:itemID="{3C7498C0-65AC-437A-9328-88BAA5B81815}">
  <ds:schemaRef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a152df63-0c05-4c57-aba0-627db50499cc"/>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8729D5E-04C5-407F-84DA-D7E9A2B08E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52df63-0c05-4c57-aba0-627db504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1179</TotalTime>
  <Words>304</Words>
  <Application>Microsoft Office PowerPoint</Application>
  <PresentationFormat>Widescreen</PresentationFormat>
  <Paragraphs>41</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Hind</vt:lpstr>
      <vt:lpstr>Hind Light</vt:lpstr>
      <vt:lpstr>Wingdings 2</vt:lpstr>
      <vt:lpstr>Quotable</vt:lpstr>
      <vt:lpstr>E-consent for Teenage Immunisations  A step-by-step guide to completing the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Foster</dc:creator>
  <cp:lastModifiedBy>Pearson, Steve</cp:lastModifiedBy>
  <cp:revision>76</cp:revision>
  <cp:lastPrinted>2019-06-18T07:29:44Z</cp:lastPrinted>
  <dcterms:created xsi:type="dcterms:W3CDTF">2017-06-02T10:05:41Z</dcterms:created>
  <dcterms:modified xsi:type="dcterms:W3CDTF">2022-02-09T21:45:32Z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0x0101005A6828CAB59F774B8BAFE17684DC5A82</vt:lpwstr>
  </property>
</Properties>
</file>